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310" r:id="rId2"/>
    <p:sldId id="326" r:id="rId3"/>
    <p:sldId id="327" r:id="rId4"/>
    <p:sldId id="328" r:id="rId5"/>
    <p:sldId id="329" r:id="rId6"/>
    <p:sldId id="315" r:id="rId7"/>
    <p:sldId id="330" r:id="rId8"/>
    <p:sldId id="316" r:id="rId9"/>
    <p:sldId id="317" r:id="rId10"/>
    <p:sldId id="318" r:id="rId11"/>
    <p:sldId id="319" r:id="rId12"/>
    <p:sldId id="320" r:id="rId13"/>
    <p:sldId id="321" r:id="rId14"/>
    <p:sldId id="331" r:id="rId15"/>
    <p:sldId id="332" r:id="rId16"/>
    <p:sldId id="333" r:id="rId17"/>
    <p:sldId id="28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34C5D"/>
    <a:srgbClr val="FFFF99"/>
    <a:srgbClr val="FF9966"/>
    <a:srgbClr val="53FB73"/>
    <a:srgbClr val="FA4C06"/>
    <a:srgbClr val="663300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09" autoAdjust="0"/>
  </p:normalViewPr>
  <p:slideViewPr>
    <p:cSldViewPr snapToGrid="0">
      <p:cViewPr varScale="1">
        <p:scale>
          <a:sx n="64" d="100"/>
          <a:sy n="64" d="100"/>
        </p:scale>
        <p:origin x="9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88C3D-5380-4B94-9E1E-2B7BF1CE21D2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90782-E5B9-4BE3-B71B-E624CDCE5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6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5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57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94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152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9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9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8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6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9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1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1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4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C5F57-10F8-48A6-AADC-B2CFDF9DCB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9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66.pfd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7410" y="3928534"/>
            <a:ext cx="7766936" cy="16463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Переход на персонифицированное дополнительное образование: направления движения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5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8859" b="5623"/>
          <a:stretch/>
        </p:blipFill>
        <p:spPr>
          <a:xfrm>
            <a:off x="440646" y="1219200"/>
            <a:ext cx="8921070" cy="5065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2115" y="3468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ЗАПОЛНЯЕТЕ ДАННЫЕ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2057" y="4165600"/>
            <a:ext cx="609600" cy="130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75314" y="4165600"/>
            <a:ext cx="478972" cy="145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39543" y="4165600"/>
            <a:ext cx="682171" cy="130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75314" y="4702629"/>
            <a:ext cx="304801" cy="174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39543" y="4673600"/>
            <a:ext cx="478971" cy="188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82057" y="5544457"/>
            <a:ext cx="609600" cy="145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09257" y="5544457"/>
            <a:ext cx="1901372" cy="159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82057" y="6125029"/>
            <a:ext cx="609600" cy="159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75314" y="6139543"/>
            <a:ext cx="667657" cy="145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39543" y="6110514"/>
            <a:ext cx="682171" cy="17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8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8510" t="4965" r="6991" b="11347"/>
          <a:stretch/>
        </p:blipFill>
        <p:spPr>
          <a:xfrm>
            <a:off x="449943" y="1407887"/>
            <a:ext cx="9303657" cy="51961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8571" y="2380343"/>
            <a:ext cx="914400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07658" y="2336800"/>
            <a:ext cx="2322286" cy="174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88571" y="2960914"/>
            <a:ext cx="798286" cy="174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76914" y="2931886"/>
            <a:ext cx="711200" cy="145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62057" y="2931886"/>
            <a:ext cx="812800" cy="174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8571" y="3556000"/>
            <a:ext cx="1045029" cy="174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9943" y="189805"/>
            <a:ext cx="833593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ВНИМАНИЕ! 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УКАЗЫВАЕТСЯ АДРЕС РЕГИСТРАЦИИ РЕБЕНКА,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 А НЕ РОДИТЕЛЯ!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0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895" t="9683" b="12737"/>
          <a:stretch/>
        </p:blipFill>
        <p:spPr>
          <a:xfrm>
            <a:off x="493484" y="319314"/>
            <a:ext cx="10885715" cy="59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1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0253" t="20260" r="18979"/>
          <a:stretch/>
        </p:blipFill>
        <p:spPr>
          <a:xfrm>
            <a:off x="972456" y="217714"/>
            <a:ext cx="8636001" cy="64733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0972" y="2032000"/>
            <a:ext cx="754742" cy="232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18743" y="1973943"/>
            <a:ext cx="943428" cy="29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9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562" y="1248230"/>
            <a:ext cx="10280952" cy="498767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 ЗАВРШЕНИЮ ПОДАЧИ ЗАЯВКИ БУДЕТ ПРИСВОЕН </a:t>
            </a:r>
            <a:r>
              <a:rPr lang="ru-RU" sz="2800" dirty="0" smtClean="0">
                <a:solidFill>
                  <a:srgbClr val="C00000"/>
                </a:solidFill>
              </a:rPr>
              <a:t>ЛОГИН </a:t>
            </a:r>
            <a:r>
              <a:rPr lang="ru-RU" sz="2800" dirty="0" smtClean="0"/>
              <a:t>И </a:t>
            </a:r>
            <a:r>
              <a:rPr lang="ru-RU" sz="2800" dirty="0" smtClean="0">
                <a:solidFill>
                  <a:srgbClr val="C00000"/>
                </a:solidFill>
              </a:rPr>
              <a:t>ПАРОЛЬ</a:t>
            </a:r>
            <a:r>
              <a:rPr lang="ru-RU" sz="2800" dirty="0" smtClean="0"/>
              <a:t> ДЛЯ ВХОДА В ЛИЧНЫЙ КАБИНЕТ, ГДЕ МОЖНО ВЫБРАТЬ ПРОГРАММЫ ДОПОЛНИТЕЛЬНОГО ОБРАЗОВАНИЯ ДЕТЕЙ.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C00000"/>
                </a:solidFill>
              </a:rPr>
              <a:t>ВАЖНО! </a:t>
            </a:r>
            <a:r>
              <a:rPr lang="ru-RU" sz="2800" dirty="0" smtClean="0"/>
              <a:t>ПО ЗАВЕРШЕНИЮ РЕГИСТРАЦИИ БУДЕТ ПРИСВОЕН </a:t>
            </a:r>
            <a:r>
              <a:rPr lang="ru-RU" sz="2800" dirty="0" smtClean="0">
                <a:solidFill>
                  <a:srgbClr val="C00000"/>
                </a:solidFill>
              </a:rPr>
              <a:t>ИДЕНТИФИКАЦИОННЫЙ НОМЕР</a:t>
            </a:r>
            <a:r>
              <a:rPr lang="ru-RU" sz="2800" dirty="0" smtClean="0"/>
              <a:t>, КОТОРЫЙ НЕОБХОДИМО СОХРАНИТЬ ДЛЯ </a:t>
            </a:r>
            <a:r>
              <a:rPr lang="ru-RU" sz="2800" dirty="0" smtClean="0">
                <a:solidFill>
                  <a:srgbClr val="C00000"/>
                </a:solidFill>
              </a:rPr>
              <a:t>АКТИВАЦИИ </a:t>
            </a:r>
            <a:r>
              <a:rPr lang="ru-RU" sz="2800" dirty="0" smtClean="0"/>
              <a:t>СЕРТИФИКАТА В ДАЛЬНЕЙШЕМ!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463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48" y="217714"/>
            <a:ext cx="10280952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АКТИВАЦИЯ СЕРТИФИКАТА, ЗАЯВЛЕНИЯ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91" y="878114"/>
            <a:ext cx="9787466" cy="5711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АКТИВАЦИЯ СЕРТИФИКАТА ПРОИСХОДИТ В ТЕЧЕНИИ 10 ДНЕЙ, КОГДА НАДО ПОДТВЕРДИТЬ СВОИ ПЕРСОНАЛЬНЫЕ ДАННЫЕ.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ДЛЯ ЭТОГО НЕОБХОДИМЫ СЛЕДУЮЩИЕ ДОКУМЕНТЫ: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свидетельство о рождении ребенка или паспорт гражданина РФ, или временное удостоверение личности гражданина РФ, выдаваемое на период оформления паспорта ребенка;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документ, удостоверяющий личность родителя (законного представителя);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свидетельство о регистрации ребенка по месту жительства или по месту пребывания, или документ, содержащий сведения о регистрации ребенка по месту жительства или по месту пребывания.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заявление,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88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9817"/>
            <a:ext cx="8596668" cy="31979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АКТИВИРОВАТЬ СЕРТИФИКАТ МОЖНО ПО АДРЕСУ: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862" y="747944"/>
            <a:ext cx="11632367" cy="38807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казенная организация дополнительного образования "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Талицкая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спортивная школа имени Ю.В. Исламова"	Мы находимся по адресу: 623640, Свердловская область, 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Талицкий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район, г. Талица, ул. Советская, Дом 65/Б, телефон 8(34371) 2-86-78, режим работы: с 8.00 до 17.00, ответственный: 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Долматов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Алексей 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Станиславович. </a:t>
            </a:r>
            <a:endParaRPr lang="ru-RU" sz="7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казенное учреждение 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Кузнецовская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средняя общеобразовательная школа"	Мы находимся по адресу: 623638, Свердловская область, 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Талицкий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район, п. 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Кузнецовский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ул. Восточная, 1, телефон: 8(34371)6-22-38, режим работы: с 8.00 до 17.00, ответственный: Гринева Людмила 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Ивановна. </a:t>
            </a:r>
            <a:endParaRPr lang="ru-RU" sz="7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казенное учреждение дополнительного образования 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"Дворец творчества"	Мы находимся по адресу: 623640, Свердловская область, г. Талица, ул. Ленина, 38, режим работы: с 8.00 до 17.00, телефон для связи (34371) 2-83-85, ответственный: Яровикова Анастасия Анатольевна. </a:t>
            </a:r>
            <a:endParaRPr lang="ru-RU" sz="7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казенное общеобразовательное учреждение "Пионерская средняя общеобразовательная 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школа« Мы 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находимся по адресу: 623630, Свердловская область, 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Талицкий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район, 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п.Пионерский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ул.Школьная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1, телефон: 8(34371)6-52-98, режим работы: с 8.00 до 17.00, ответственный: Кедровских Владимир Александрович </a:t>
            </a:r>
            <a:endParaRPr lang="ru-RU" sz="7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казенное общеобразовательное учреждение "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Талицкая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средняя общеобразовательная школа №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55"Свердловская 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область, город Талица, 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ул.Красноармейская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д.50 тел. 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2-18-59, ответственный: Маслакова Ирина </a:t>
            </a:r>
            <a:r>
              <a:rPr lang="ru-RU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Афонасьевна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казенное общеобразовательное учреждение "Вновь-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Юрмытская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средняя общеобразовательная школа"	Мы находимся по адресу: 623626, Свердловская область, 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Талицкий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район, с. Вновь-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Юрмытское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ул. Победы, 14, телефон: 8(34371) 5-41-10, режим работы: с 8.00 до 17.00, ответственный: Мурашкина Наталья 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Петровна.</a:t>
            </a:r>
            <a:endParaRPr lang="ru-RU" sz="7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казенное общеобразовательное учреждение "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Талицкая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средняя общеобразовательная школа №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1"623640 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Свердловская область, г. Талица, ул. Рябиновая, д. 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8, ответственный: Коровина Светлана Викторовна.</a:t>
            </a:r>
            <a:endParaRPr lang="ru-RU" sz="7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8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7774" y="5498779"/>
            <a:ext cx="8529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202" y="566055"/>
            <a:ext cx="6573709" cy="49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4807" y="2093627"/>
            <a:ext cx="1317718" cy="17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6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7976" b="33135"/>
          <a:stretch/>
        </p:blipFill>
        <p:spPr>
          <a:xfrm>
            <a:off x="98868" y="26989"/>
            <a:ext cx="9753600" cy="21336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942" y="233476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 УЧЕБНЫЙ ГОД – ПЕРЕХОД НА ПЕРСОНИФИЦИРОВАННОЕ ДОПОЛНИТЕЛЬНОЕ ОБРАЗОВАНИЕ.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ИЗМЕНЯЮТСЯ ПРАВИЛА ПРИЕМА: ДЕТИ ЗАЧИСЛЯЮТСЯ В КРУЖКИ И СЕКЦИИ ТОЛЬКО ПРИ НАЛИЧИИ СЕРТИФИКАТА ДОПОЛНИТЕЬНОГО ОБРАЗОВАНИЯ!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6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829" y="328991"/>
            <a:ext cx="9361714" cy="164630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ЧТО ТАКОЕ СЕРТИФИКАТ ПЕРСОНИФИЦИРОВАННОГО ДОПОЛНИТЕЛЬНОГО ОБРАЗОВАНИЯ?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428" y="2185750"/>
            <a:ext cx="9579429" cy="4672250"/>
          </a:xfrm>
        </p:spPr>
        <p:txBody>
          <a:bodyPr>
            <a:normAutofit/>
          </a:bodyPr>
          <a:lstStyle/>
          <a:p>
            <a:pPr indent="449580" algn="just">
              <a:spcAft>
                <a:spcPts val="12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Сертификат дополнительного образования – идентификационный номер ребенка в Реестре сертификатов.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закрепляется  за ребенком один раз на весь период детства (до 18 лет). Заявку на получение сертификата дополнительного образования может подать родитель (законный представитель) ребенка, или сам ребенок в возрасте от 14 до 18 лет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дополнительного образования используется родителями для того, чтобы выбирать и записываться в кружки и секции, предлагаемые разнообразными организациями.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spcAft>
                <a:spcPts val="1200"/>
              </a:spcAf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93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 ПОЛУЧИТЬ СЕРТИФИКАТ?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677" y="2404048"/>
            <a:ext cx="3251200" cy="388077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ЗАЙТИ НА САЙТ 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http://66.pfdo.ru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0" b="8639"/>
          <a:stretch/>
        </p:blipFill>
        <p:spPr bwMode="auto">
          <a:xfrm>
            <a:off x="3812420" y="1494970"/>
            <a:ext cx="8086378" cy="509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648" y="4995368"/>
            <a:ext cx="170093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92" y="188686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ВЫБИРАЕТЕ «ПОЛУЧИТЬ СЕРТИФИКАТ»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00" b="23594"/>
          <a:stretch/>
        </p:blipFill>
        <p:spPr>
          <a:xfrm>
            <a:off x="387492" y="1146629"/>
            <a:ext cx="10399048" cy="52831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959429" y="3193143"/>
            <a:ext cx="1669142" cy="2612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5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90" y="256689"/>
            <a:ext cx="9729409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ВВОДИТЕ АДРЕС ЭЛЕКТРОННОЙ ПОЧТЫ И ПОДТВЕРЖДАЕТЕ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1562166"/>
            <a:ext cx="8926286" cy="5254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80342" y="4022742"/>
            <a:ext cx="1277258" cy="116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342" y="4479538"/>
            <a:ext cx="1292464" cy="134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278" y="4777654"/>
            <a:ext cx="170093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2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ШАГ 2. ПОДТВЕРЖДЕНИЕ ЭЛЕКТРОННОЙ ПОЧТЫ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ЯЩИК, КОТОРЫЙ ВЫ УКАЗАЛИ ДОЛЖНО ПРИЙТИ ПИСЬМО, НАЙДИТЕ ЕГО И СЛЕДУЙТЕ ДАЛЬНЕЙШИМ ИНСТРУКЦИЯМ, УКАЗАННЫМ В НЕМ.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ССЫЛКЕ, УАЗАННОЙ В ПИСЬМЕ ВЫ ПЕРЕХОДИТЕ НА СЛЕДУЮЩИЙ ШАГ.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1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93486" y="1015999"/>
            <a:ext cx="9477828" cy="56315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486" y="230780"/>
            <a:ext cx="769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a typeface="+mj-ea"/>
                <a:cs typeface="+mj-cs"/>
              </a:rPr>
              <a:t>ВЫБИРАЕТЕ МУНИЦИПАЛИТЕТ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463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4815" y="1161142"/>
            <a:ext cx="8790442" cy="5326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943" y="201751"/>
            <a:ext cx="8955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a typeface="+mj-ea"/>
                <a:cs typeface="+mj-cs"/>
              </a:rPr>
              <a:t>ВЫБИРАЕТЕ: ПОЛУЧИТЬ СЕРТИФИКАТ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77" y="4197083"/>
            <a:ext cx="170093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5185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3505</TotalTime>
  <Words>352</Words>
  <Application>Microsoft Office PowerPoint</Application>
  <PresentationFormat>Широкоэкранный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Грань</vt:lpstr>
      <vt:lpstr>Переход на персонифицированное дополнительное образование: направления движения</vt:lpstr>
      <vt:lpstr>Презентация PowerPoint</vt:lpstr>
      <vt:lpstr>ЧТО ТАКОЕ СЕРТИФИКАТ ПЕРСОНИФИЦИРОВАННОГО ДОПОЛНИТЕЛЬНОГО ОБРАЗОВАНИЯ?</vt:lpstr>
      <vt:lpstr>КАК ПОЛУЧИТЬ СЕРТИФИКАТ?</vt:lpstr>
      <vt:lpstr>ВЫБИРАЕТЕ «ПОЛУЧИТЬ СЕРТИФИКАТ»</vt:lpstr>
      <vt:lpstr>ВВОДИТЕ АДРЕС ЭЛЕКТРОННОЙ ПОЧТЫ И ПОДТВЕРЖДАЕТЕ </vt:lpstr>
      <vt:lpstr>ШАГ 2. ПОДТВЕРЖДЕНИЕ ЭЛЕКТРОННОЙ ПОЧТЫ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АКТИВАЦИЯ СЕРТИФИКАТА, ЗАЯВЛЕНИЯ</vt:lpstr>
      <vt:lpstr>АКТИВИРОВАТЬ СЕРТИФИКАТ МОЖНО ПО АДРЕСУ: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модельный центр дополнительного образования детей ГАНОУ СО « Дворец молодёжи»</dc:title>
  <dc:creator>Екатерина</dc:creator>
  <cp:lastModifiedBy>User</cp:lastModifiedBy>
  <cp:revision>290</cp:revision>
  <dcterms:created xsi:type="dcterms:W3CDTF">2019-03-25T09:03:20Z</dcterms:created>
  <dcterms:modified xsi:type="dcterms:W3CDTF">2020-10-19T07:00:47Z</dcterms:modified>
</cp:coreProperties>
</file>